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2" r:id="rId2"/>
    <p:sldId id="284" r:id="rId3"/>
    <p:sldId id="264" r:id="rId4"/>
    <p:sldId id="277" r:id="rId5"/>
    <p:sldId id="276" r:id="rId6"/>
    <p:sldId id="279" r:id="rId7"/>
    <p:sldId id="269" r:id="rId8"/>
    <p:sldId id="287" r:id="rId9"/>
    <p:sldId id="271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8056" autoAdjust="0"/>
  </p:normalViewPr>
  <p:slideViewPr>
    <p:cSldViewPr snapToGrid="0">
      <p:cViewPr varScale="1">
        <p:scale>
          <a:sx n="73" d="100"/>
          <a:sy n="73" d="100"/>
        </p:scale>
        <p:origin x="4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DBCB28-C089-44A3-B3B4-A01361147E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F1FAF-F56C-4CD9-8A2C-5B61073458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C1070-F586-413A-A4CD-22B28DC40C65}" type="datetimeFigureOut">
              <a:rPr lang="en-NZ" smtClean="0"/>
              <a:t>19/03/2018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2F95D-ED06-4BC8-B05E-C73A7CD3A0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8F037-9547-4ACB-85E9-450B7AF392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BE3F2-E718-4F36-B00D-B494050215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0871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D5280-6AE7-4A7C-ACD3-40D98F67697F}" type="datetimeFigureOut">
              <a:rPr lang="en-NZ" smtClean="0"/>
              <a:t>19/03/2018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96FD7-A7A8-4B69-979A-BAD277A119E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111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b="1" dirty="0"/>
              <a:t>Nature Space is a website for groups, individuals and landowners undertaking ecological restoration in New Zealand.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Its purpose is to create </a:t>
            </a:r>
            <a:r>
              <a:rPr lang="en-NZ" dirty="0"/>
              <a:t>a national picture of community conservation efforts. 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Nature Space is free to anyone who wants to promote their conservation group and have a digital presence with other community groups doing conservation work throughout New Zealand. </a:t>
            </a:r>
            <a:r>
              <a:rPr lang="en-N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link to Nature Space is http://www.naturespace.org.nz/ and to sign up as a group is </a:t>
            </a:r>
            <a:r>
              <a:rPr lang="en-US" b="1" dirty="0"/>
              <a:t>http://www.naturespace.org.nz/group-sign-up </a:t>
            </a:r>
            <a:endParaRPr lang="en-NZ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96FD7-A7A8-4B69-979A-BAD277A119E9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2004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Nature Space website aims to link conservation groups, volunteers, whanau/families, schools and other groups actively involved in conservation. 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Nature Space is supported by DOC, New Zealand regional councils, WWF and QEII National Trusts. A Nature Space team from the Department of Conservation produces a monthly e-newsletter to help groups promote their events, provide information, and get in touch with one another.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1CFCE-FABF-4B60-B5A3-DAE5F327C094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380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website operates in a New Zealand-wide digital space which is mobile friendly.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FFF7F-BA24-4AE3-9E48-C40A86A34104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511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Communities doing conservation activities can join up on the Groups page. This example shows the Canterbury groups currently present on Nature Space.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96FD7-A7A8-4B69-979A-BAD277A119E9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0860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Groups sign up for free to have their own group pages. The Nature Space team makes it easy for groups to do their own updating and maintenance of pages. Digital 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traffic is directed to their own website from users looking at the Nature Space website.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96FD7-A7A8-4B69-979A-BAD277A119E9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6459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website helps promote community group events, post community notices, and send out information via the monthly Nature Space newsletter. </a:t>
            </a: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notices are posted by the Nature Space team to advertise conservation news and events. Community notices includes updates on funding rounds, stories, conferences, and new information resources.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96FD7-A7A8-4B69-979A-BAD277A119E9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29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resource centre is a valuable source of information. It lists funding sources, training opportunities, monitoring, and a range of other technical assistance.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96FD7-A7A8-4B69-979A-BAD277A119E9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9651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1CFCE-FABF-4B60-B5A3-DAE5F327C094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9720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and talk to us at today’s Expo. Explore the website, join our e-newsletter list and learn how to sign up your group.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96FD7-A7A8-4B69-979A-BAD277A119E9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247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E25BC-E42B-401E-9501-8953DB3F2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3B03F-5FEE-4494-9922-7A1DBAD80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1245D-6345-4171-B906-438CD3439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5407-994A-499B-A560-010356830F26}" type="datetimeFigureOut">
              <a:rPr lang="en-NZ" smtClean="0"/>
              <a:t>19/03/2018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992FD-7810-48B1-9A2A-5C93539E6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B869B-D7F3-4446-BDA5-9DB4447C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6AFB-AD07-4390-9E79-A8B75FBFED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185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8697A-DEEB-4A93-B865-26EB4204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F2E8EE-E99B-4198-B3F6-DF320C70E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F860F-92DB-4761-BB69-5A0A25EA7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5407-994A-499B-A560-010356830F26}" type="datetimeFigureOut">
              <a:rPr lang="en-NZ" smtClean="0"/>
              <a:t>19/03/2018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D7293-28D0-4CB4-8F49-162A67D5E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565D6-9DDE-4DCB-8E7B-F316C684B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6AFB-AD07-4390-9E79-A8B75FBFED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686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AC64DC-FC94-45C4-A1C9-3A86D672F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27D2C6-8DF3-4E89-949B-CF421D4C0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FEA03-C4A7-4882-AD5D-17C0B929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5407-994A-499B-A560-010356830F26}" type="datetimeFigureOut">
              <a:rPr lang="en-NZ" smtClean="0"/>
              <a:t>19/03/2018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8B8D6-A5AB-40D7-BDA2-AB69A010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C7AD0-E9CD-4E23-A24F-EA9156F1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6AFB-AD07-4390-9E79-A8B75FBFED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569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4F735-6C06-45C3-819E-C6411804E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2F722-F77D-4F91-93CE-FDE4AC7FC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2828D-CC42-4921-AA38-F44DA6DD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5407-994A-499B-A560-010356830F26}" type="datetimeFigureOut">
              <a:rPr lang="en-NZ" smtClean="0"/>
              <a:t>19/03/2018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696E5-D404-48CE-B862-B9ADAD32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207FA-7077-4E0F-8680-D0762573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6AFB-AD07-4390-9E79-A8B75FBFED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963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8C4B-26F4-44C8-851B-B0622F16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830F0-8C9F-4FA2-9445-60BB7B1E8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12606-5922-4519-BCBE-D992BDAD8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5407-994A-499B-A560-010356830F26}" type="datetimeFigureOut">
              <a:rPr lang="en-NZ" smtClean="0"/>
              <a:t>19/03/2018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A2BA1-600F-4CDD-A156-22F3544D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42168-523B-4C5F-8A35-146FE7FC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6AFB-AD07-4390-9E79-A8B75FBFED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429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862C5-1A1B-44CD-8E76-0B8EEAF75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0D446-4429-4C8F-8065-7ACCCB444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987B1-D843-4686-B67E-948EE75E3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77068-C989-4DCA-ADD6-B9692AF8C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5407-994A-499B-A560-010356830F26}" type="datetimeFigureOut">
              <a:rPr lang="en-NZ" smtClean="0"/>
              <a:t>19/03/2018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72ACE-E0C9-47F0-AEC5-3FD5500C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AFEAA-226C-4A23-938B-1A069402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6AFB-AD07-4390-9E79-A8B75FBFED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436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0A2B5-E0E0-4B4A-B479-2A5443FC3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13581-005E-40C0-B53B-C87D640D7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6AB4B-35C2-47C0-A904-36CB60F1C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018C57-3EDB-44E9-9126-3017FEF3C2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B4C9C2-DBC9-4885-A59D-D9EE50231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B1BF5E-1B39-485A-A6AD-B440E4E93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5407-994A-499B-A560-010356830F26}" type="datetimeFigureOut">
              <a:rPr lang="en-NZ" smtClean="0"/>
              <a:t>19/03/2018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B36E45-BAA4-465F-9CE0-B9C2E9F6A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0A4FF0-E8B5-4F11-A6D4-FB579AF3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6AFB-AD07-4390-9E79-A8B75FBFED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524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617B6-34CD-4B2F-A995-87615EAAB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5455F-9A90-4F07-816A-8CAF662E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5407-994A-499B-A560-010356830F26}" type="datetimeFigureOut">
              <a:rPr lang="en-NZ" smtClean="0"/>
              <a:t>19/03/2018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7C634-2C54-4D21-9C32-0C597DB5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A8E3E8-F8C2-4E7B-81B2-9807B5065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6AFB-AD07-4390-9E79-A8B75FBFED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722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8372C-FA3C-422E-BEF8-8B01FF4E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5407-994A-499B-A560-010356830F26}" type="datetimeFigureOut">
              <a:rPr lang="en-NZ" smtClean="0"/>
              <a:t>19/03/2018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6E0D5A-8036-436A-89E5-D1BBB4B10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F989D-7833-4624-BD8C-741DBF63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6AFB-AD07-4390-9E79-A8B75FBFED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753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55EB-A5F0-4310-B861-176F0C7D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E8E2F-728B-4E72-A9F5-DCDF77576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3C7E-5F86-4788-8D32-23D1D16EE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7A8E7-B620-4159-AA75-17F922047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5407-994A-499B-A560-010356830F26}" type="datetimeFigureOut">
              <a:rPr lang="en-NZ" smtClean="0"/>
              <a:t>19/03/2018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F0624-113F-4725-8028-20A0E85C9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3332F-1B20-48BB-BAF4-C1E2E31F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6AFB-AD07-4390-9E79-A8B75FBFED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3939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EA671-8C9F-4167-98E4-99241676F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E7725E-027C-4263-ABFD-20655E2E4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71B34-7D47-4195-96AE-1DB2980E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4F33E-D175-4121-B254-8E90744A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5407-994A-499B-A560-010356830F26}" type="datetimeFigureOut">
              <a:rPr lang="en-NZ" smtClean="0"/>
              <a:t>19/03/2018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11AC9-6F09-40AE-A988-200B6F0FD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FF182-C5E0-410E-A2BC-CE13AB55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6AFB-AD07-4390-9E79-A8B75FBFED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8848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C526FE-A9A0-425C-A3C8-7C7B3A8B0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2811A-EF85-499D-8A7E-75F9CC0FA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8EC94-FA14-408E-B5FF-5AC5A9EAA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C5407-994A-499B-A560-010356830F26}" type="datetimeFigureOut">
              <a:rPr lang="en-NZ" smtClean="0"/>
              <a:t>19/03/2018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1F053-E289-41EC-98F7-84A631B08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68936-5982-45CC-A2A7-56CB093DE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A6AFB-AD07-4390-9E79-A8B75FBFEDC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926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56D7E4-075E-4799-9D25-D193DEFB7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55"/>
          <a:stretch/>
        </p:blipFill>
        <p:spPr>
          <a:xfrm>
            <a:off x="2079272" y="673819"/>
            <a:ext cx="8033456" cy="4542950"/>
          </a:xfrm>
        </p:spPr>
      </p:pic>
    </p:spTree>
    <p:extLst>
      <p:ext uri="{BB962C8B-B14F-4D97-AF65-F5344CB8AC3E}">
        <p14:creationId xmlns:p14="http://schemas.microsoft.com/office/powerpoint/2010/main" val="141392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noramicview-world-fish-migration-day2.jpg"/>
          <p:cNvPicPr>
            <a:picLocks noChangeAspect="1"/>
          </p:cNvPicPr>
          <p:nvPr/>
        </p:nvPicPr>
        <p:blipFill>
          <a:blip r:embed="rId3" cstate="print"/>
          <a:srcRect l="8928" t="5556" r="14943"/>
          <a:stretch>
            <a:fillRect/>
          </a:stretch>
        </p:blipFill>
        <p:spPr>
          <a:xfrm>
            <a:off x="128956" y="2181001"/>
            <a:ext cx="7704126" cy="20627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13F9786-941E-4AFB-86B5-99DF76702E48}"/>
              </a:ext>
            </a:extLst>
          </p:cNvPr>
          <p:cNvSpPr txBox="1">
            <a:spLocks/>
          </p:cNvSpPr>
          <p:nvPr/>
        </p:nvSpPr>
        <p:spPr>
          <a:xfrm>
            <a:off x="838200" y="209901"/>
            <a:ext cx="10515600" cy="15602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A website to link conservation groups, volunteers, families, schools </a:t>
            </a:r>
            <a:endParaRPr lang="en-NZ" sz="4000" dirty="0">
              <a:latin typeface="+mn-lt"/>
            </a:endParaRPr>
          </a:p>
        </p:txBody>
      </p:sp>
      <p:pic>
        <p:nvPicPr>
          <p:cNvPr id="9" name="Picture 8" descr="Iwi 99 Bridgestone staff planting 290511-Sue Cameron.jpg">
            <a:extLst>
              <a:ext uri="{FF2B5EF4-FFF2-40B4-BE49-F238E27FC236}">
                <a16:creationId xmlns:a16="http://schemas.microsoft.com/office/drawing/2014/main" id="{A3A75146-FF22-4164-A99D-45688F03FB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22" b="20893"/>
          <a:stretch>
            <a:fillRect/>
          </a:stretch>
        </p:blipFill>
        <p:spPr>
          <a:xfrm>
            <a:off x="7350369" y="2966193"/>
            <a:ext cx="4548554" cy="378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9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03AC1B-84F9-4281-98EF-37EA146DB585}"/>
              </a:ext>
            </a:extLst>
          </p:cNvPr>
          <p:cNvSpPr/>
          <p:nvPr/>
        </p:nvSpPr>
        <p:spPr>
          <a:xfrm>
            <a:off x="1676400" y="1266091"/>
            <a:ext cx="8628185" cy="475957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65395-FCFC-4E4E-82E7-EB574228F0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186" y="1452621"/>
            <a:ext cx="2447627" cy="4351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FA5617-2D92-4774-BAAD-753CBAE03E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77" y="1429175"/>
            <a:ext cx="2447628" cy="4351338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84833B2-D7D4-47B2-ADF8-8F54DE5F7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83" y="1464344"/>
            <a:ext cx="2447627" cy="435133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056170C-DA57-4808-9231-FF7BD33BFA63}"/>
              </a:ext>
            </a:extLst>
          </p:cNvPr>
          <p:cNvSpPr txBox="1">
            <a:spLocks/>
          </p:cNvSpPr>
          <p:nvPr/>
        </p:nvSpPr>
        <p:spPr>
          <a:xfrm>
            <a:off x="838200" y="107219"/>
            <a:ext cx="10515600" cy="13255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dirty="0">
              <a:latin typeface="+mn-lt"/>
            </a:endParaRPr>
          </a:p>
          <a:p>
            <a:pPr algn="ctr"/>
            <a:r>
              <a:rPr lang="en-US" sz="4000" dirty="0">
                <a:latin typeface="+mn-lt"/>
              </a:rPr>
              <a:t>Mobile-friendly</a:t>
            </a:r>
            <a:br>
              <a:rPr lang="en-US" sz="4000" dirty="0">
                <a:latin typeface="+mn-lt"/>
              </a:rPr>
            </a:br>
            <a:endParaRPr lang="en-NZ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741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E918FA-6296-4A68-8C3C-34D7889E95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660" y="193586"/>
            <a:ext cx="7404680" cy="647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4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3F8AE3B-BA1B-42F3-9A25-82C845E4D6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36" r="18101" b="33467"/>
          <a:stretch/>
        </p:blipFill>
        <p:spPr>
          <a:xfrm>
            <a:off x="6920357" y="1512018"/>
            <a:ext cx="4010796" cy="30759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47B686-48DB-446E-88C6-FC9FEB01DE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45" r="17154" b="33797"/>
          <a:stretch/>
        </p:blipFill>
        <p:spPr>
          <a:xfrm>
            <a:off x="470688" y="1512018"/>
            <a:ext cx="3979260" cy="2754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80DEDA-D56C-4D7F-83A4-09C1126935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93" r="16583" b="33844"/>
          <a:stretch/>
        </p:blipFill>
        <p:spPr>
          <a:xfrm>
            <a:off x="5958799" y="3822016"/>
            <a:ext cx="4353124" cy="3183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9FC577-F1E0-4073-B8A8-989B1A6F47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61" r="16670" b="49478"/>
          <a:stretch/>
        </p:blipFill>
        <p:spPr>
          <a:xfrm>
            <a:off x="1880077" y="3816198"/>
            <a:ext cx="3459492" cy="318312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D475ACF-D837-4006-A131-642B2D94C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5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A few Christchurch and Canterbury pages </a:t>
            </a:r>
            <a:endParaRPr lang="en-NZ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748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8399741-7DED-4732-83B8-E944A5E7D1D0}"/>
              </a:ext>
            </a:extLst>
          </p:cNvPr>
          <p:cNvSpPr txBox="1">
            <a:spLocks/>
          </p:cNvSpPr>
          <p:nvPr/>
        </p:nvSpPr>
        <p:spPr>
          <a:xfrm>
            <a:off x="580294" y="-162409"/>
            <a:ext cx="10515600" cy="226084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dirty="0">
              <a:latin typeface="+mn-lt"/>
            </a:endParaRPr>
          </a:p>
          <a:p>
            <a:pPr algn="ctr"/>
            <a:r>
              <a:rPr lang="en-US" sz="4000" dirty="0">
                <a:latin typeface="+mn-lt"/>
              </a:rPr>
              <a:t>Promote your events and post notices to </a:t>
            </a:r>
          </a:p>
          <a:p>
            <a:pPr algn="ctr"/>
            <a:r>
              <a:rPr lang="en-US" sz="4000" dirty="0">
                <a:latin typeface="+mn-lt"/>
              </a:rPr>
              <a:t>reach a much wider audience</a:t>
            </a:r>
            <a:br>
              <a:rPr lang="en-US" sz="4000" dirty="0">
                <a:latin typeface="+mn-lt"/>
              </a:rPr>
            </a:br>
            <a:endParaRPr lang="en-NZ" sz="40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66E379-A263-4321-A8B6-215A20ADCD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96" r="17383" b="14580"/>
          <a:stretch/>
        </p:blipFill>
        <p:spPr>
          <a:xfrm>
            <a:off x="3692768" y="1629125"/>
            <a:ext cx="3805312" cy="500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9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EF4FFE-E1BE-41AE-8775-4B6BD505A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829"/>
          <a:stretch/>
        </p:blipFill>
        <p:spPr>
          <a:xfrm>
            <a:off x="945130" y="1251723"/>
            <a:ext cx="10748640" cy="538353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993CB6-F441-4E74-AA19-35F9261A0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5158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dirty="0">
              <a:latin typeface="+mn-lt"/>
            </a:endParaRPr>
          </a:p>
          <a:p>
            <a:pPr algn="ctr"/>
            <a:r>
              <a:rPr lang="en-US" dirty="0">
                <a:latin typeface="+mn-lt"/>
              </a:rPr>
              <a:t>Find resources</a:t>
            </a:r>
            <a:br>
              <a:rPr lang="en-US" sz="4000" dirty="0">
                <a:latin typeface="+mn-lt"/>
              </a:rPr>
            </a:br>
            <a:endParaRPr lang="en-NZ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637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ss-sporangia-masons-stewart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5"/>
          <a:stretch/>
        </p:blipFill>
        <p:spPr>
          <a:xfrm rot="5400000">
            <a:off x="3545448" y="100093"/>
            <a:ext cx="5405901" cy="822937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-128955" y="360739"/>
            <a:ext cx="12192000" cy="105638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600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000" dirty="0">
                <a:ea typeface="+mj-ea"/>
                <a:cs typeface="+mj-cs"/>
              </a:rPr>
              <a:t>Help Nature Space evolve… give us feedback</a:t>
            </a:r>
            <a:endParaRPr lang="en-NZ" sz="4000" dirty="0"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BB13F4-37F6-4427-8AE2-0BB099A6231C}"/>
              </a:ext>
            </a:extLst>
          </p:cNvPr>
          <p:cNvSpPr txBox="1">
            <a:spLocks/>
          </p:cNvSpPr>
          <p:nvPr/>
        </p:nvSpPr>
        <p:spPr>
          <a:xfrm>
            <a:off x="838200" y="139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NZ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307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56D7E4-075E-4799-9D25-D193DEFB7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270" y="1839148"/>
            <a:ext cx="8028212" cy="4351338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89291E0-B42A-4EF6-876F-5833DE71F9C6}"/>
              </a:ext>
            </a:extLst>
          </p:cNvPr>
          <p:cNvSpPr txBox="1">
            <a:spLocks/>
          </p:cNvSpPr>
          <p:nvPr/>
        </p:nvSpPr>
        <p:spPr>
          <a:xfrm>
            <a:off x="0" y="515815"/>
            <a:ext cx="12473354" cy="1465384"/>
          </a:xfrm>
          <a:prstGeom prst="rect">
            <a:avLst/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600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en-US" sz="1100" dirty="0"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400" dirty="0">
                <a:ea typeface="+mj-ea"/>
                <a:cs typeface="+mj-cs"/>
              </a:rPr>
              <a:t>Come visit us at the EXPO today</a:t>
            </a:r>
            <a:endParaRPr lang="en-NZ" sz="44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5821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6764</TotalTime>
  <Words>305</Words>
  <Application>Microsoft Office PowerPoint</Application>
  <PresentationFormat>Widescreen</PresentationFormat>
  <Paragraphs>34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A few Christchurch and Canterbury pages </vt:lpstr>
      <vt:lpstr>PowerPoint Presentation</vt:lpstr>
      <vt:lpstr> Find resources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Bailey</dc:creator>
  <cp:lastModifiedBy>Rachel Barker</cp:lastModifiedBy>
  <cp:revision>104</cp:revision>
  <cp:lastPrinted>2018-03-07T04:18:56Z</cp:lastPrinted>
  <dcterms:created xsi:type="dcterms:W3CDTF">2017-10-01T19:51:36Z</dcterms:created>
  <dcterms:modified xsi:type="dcterms:W3CDTF">2018-03-18T22:12:09Z</dcterms:modified>
</cp:coreProperties>
</file>